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>
        <p:scale>
          <a:sx n="180" d="100"/>
          <a:sy n="180" d="100"/>
        </p:scale>
        <p:origin x="-19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4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4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4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9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9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4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6C741-882F-45C8-BB2E-F329C1C53D8C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3C8D1-4F37-427C-AF43-3C2AA618A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7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0"/>
            <a:ext cx="10058400" cy="667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2" y="0"/>
            <a:ext cx="10058400" cy="670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2" y="0"/>
            <a:ext cx="10058400" cy="670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2" y="0"/>
            <a:ext cx="10058400" cy="6705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r="-105"/>
          <a:stretch/>
        </p:blipFill>
        <p:spPr>
          <a:xfrm>
            <a:off x="822960" y="0"/>
            <a:ext cx="10594508" cy="6705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73797" y="6551711"/>
            <a:ext cx="7018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Somebody must have thought that programming by connection boxes in a GUI would </a:t>
            </a:r>
            <a:r>
              <a:rPr lang="en-US" sz="1400" dirty="0" smtClean="0"/>
              <a:t>be </a:t>
            </a:r>
            <a:r>
              <a:rPr lang="en-US" sz="1400" i="1" dirty="0" smtClean="0"/>
              <a:t>easy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8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55" t="28545" r="34099" b="13852"/>
          <a:stretch/>
        </p:blipFill>
        <p:spPr>
          <a:xfrm>
            <a:off x="3331379" y="1162371"/>
            <a:ext cx="5680711" cy="462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00" y="1730523"/>
            <a:ext cx="2137793" cy="1398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380" y="2486694"/>
            <a:ext cx="1043592" cy="1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129" t="26304" r="28125" b="14896"/>
          <a:stretch/>
        </p:blipFill>
        <p:spPr>
          <a:xfrm>
            <a:off x="2852351" y="494413"/>
            <a:ext cx="6796484" cy="58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02" t="25702" r="26245" b="14290"/>
          <a:stretch/>
        </p:blipFill>
        <p:spPr>
          <a:xfrm>
            <a:off x="2198914" y="435427"/>
            <a:ext cx="7738002" cy="5952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341" t="30526" r="59310" b="63032"/>
          <a:stretch/>
        </p:blipFill>
        <p:spPr>
          <a:xfrm>
            <a:off x="3840480" y="914400"/>
            <a:ext cx="850392" cy="64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341" t="30526" r="59310" b="63032"/>
          <a:stretch/>
        </p:blipFill>
        <p:spPr>
          <a:xfrm>
            <a:off x="3840480" y="2649226"/>
            <a:ext cx="850392" cy="64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5341" t="30526" r="59310" b="63032"/>
          <a:stretch/>
        </p:blipFill>
        <p:spPr>
          <a:xfrm>
            <a:off x="7453778" y="1369828"/>
            <a:ext cx="850392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341" t="30526" r="59310" b="63032"/>
          <a:stretch/>
        </p:blipFill>
        <p:spPr>
          <a:xfrm>
            <a:off x="7459343" y="3342167"/>
            <a:ext cx="85039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16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LANL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Balakirev, Fedor Fedorovich</dc:creator>
  <cp:lastModifiedBy>Balakirev, Fedor Fedorovich</cp:lastModifiedBy>
  <cp:revision>9</cp:revision>
  <dcterms:created xsi:type="dcterms:W3CDTF">2016-06-15T22:41:35Z</dcterms:created>
  <dcterms:modified xsi:type="dcterms:W3CDTF">2016-06-16T00:00:18Z</dcterms:modified>
</cp:coreProperties>
</file>